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2844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All the Way to Calvary</a:t>
            </a:r>
          </a:p>
          <a:p>
            <a:r>
              <a:rPr lang="en-US" sz="3200" dirty="0"/>
              <a:t>Mrs. W. G. Moyer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ci, “Dah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leiba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122. Kalvary Lam Tawntung Ah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2018-10-11T16:28:05Z</dcterms:modified>
</cp:coreProperties>
</file>